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9" r:id="rId4"/>
    <p:sldId id="266" r:id="rId5"/>
    <p:sldId id="267" r:id="rId6"/>
    <p:sldId id="264" r:id="rId7"/>
    <p:sldId id="272" r:id="rId8"/>
    <p:sldId id="258" r:id="rId9"/>
    <p:sldId id="262" r:id="rId10"/>
    <p:sldId id="271" r:id="rId11"/>
    <p:sldId id="283" r:id="rId12"/>
    <p:sldId id="259" r:id="rId13"/>
    <p:sldId id="260" r:id="rId14"/>
    <p:sldId id="261" r:id="rId15"/>
    <p:sldId id="28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25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91425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91425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7" algn="l" defTabSz="91425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2" algn="l" defTabSz="91425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7" algn="l" defTabSz="91425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3" algn="l" defTabSz="91425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79" algn="l" defTabSz="91425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22" autoAdjust="0"/>
    <p:restoredTop sz="94660"/>
  </p:normalViewPr>
  <p:slideViewPr>
    <p:cSldViewPr snapToGrid="0">
      <p:cViewPr>
        <p:scale>
          <a:sx n="150" d="100"/>
          <a:sy n="150" d="100"/>
        </p:scale>
        <p:origin x="59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12303-64CE-4FE8-BD8D-C360D2AAA77F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5FF98-9B30-48EE-B9FB-A3EDE23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9142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9142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7" algn="l" defTabSz="9142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02" algn="l" defTabSz="9142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7" algn="l" defTabSz="9142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53" algn="l" defTabSz="9142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9" algn="l" defTabSz="9142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7CAC-6EA9-46AF-B9E5-05489EBE141F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5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B269-1D41-4AFE-A275-E55B502270F7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3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8FBEA-A249-40F4-996A-D3DE959BA072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0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741C-828C-4174-BB99-AE5515C82EE0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9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63-1ADF-4FD5-96B3-05102E4A6094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7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BAE29-F772-4D8A-AB55-05091778908B}" type="datetime1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3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51C0-B14C-422F-AFD2-99091A0ACF90}" type="datetime1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3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19F5-0480-4CE7-AB56-36C46FB788A7}" type="datetime1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5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4D4D-4332-4A6A-BCD7-3870F74DA050}" type="datetime1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6C85-5EB5-4B26-97B8-0D5021F3085F}" type="datetime1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1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C739B-D598-4BDC-9E7B-49E82FB72890}" type="datetime1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9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F0D0F-B850-430E-B384-BDCF4B163C74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B6F2-3AEE-46C9-8719-350005EE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scholar.google.com/citations?user=BcDkqdIAAAAJ&amp;hl=en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hanzartwork/" TargetMode="External"/><Relationship Id="rId2" Type="http://schemas.openxmlformats.org/officeDocument/2006/relationships/hyperlink" Target="https://twitter.com/Hanzkingd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jpeg"/><Relationship Id="rId5" Type="http://schemas.openxmlformats.org/officeDocument/2006/relationships/image" Target="../media/image13.png"/><Relationship Id="rId4" Type="http://schemas.openxmlformats.org/officeDocument/2006/relationships/hyperlink" Target="mailto:rcscout100@gmail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aspca.org/helping-people-pets/shelter-intake-and-surrender/pet-statistic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2477" y="5126044"/>
            <a:ext cx="10487024" cy="1655760"/>
          </a:xfrm>
        </p:spPr>
        <p:txBody>
          <a:bodyPr>
            <a:normAutofit/>
          </a:bodyPr>
          <a:lstStyle/>
          <a:p>
            <a:r>
              <a:rPr lang="en-US" b="1" dirty="0"/>
              <a:t>10,000 Hand drawn Dog and Cat NFTs launching on Cardano</a:t>
            </a:r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3"/>
            <a:ext cx="12191998" cy="40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94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Charitable distribution?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6" y="1825626"/>
            <a:ext cx="10874188" cy="4735193"/>
          </a:xfrm>
        </p:spPr>
        <p:txBody>
          <a:bodyPr>
            <a:normAutofit/>
          </a:bodyPr>
          <a:lstStyle/>
          <a:p>
            <a:r>
              <a:rPr lang="en-US" dirty="0" smtClean="0"/>
              <a:t>Trust?</a:t>
            </a:r>
          </a:p>
          <a:p>
            <a:pPr lvl="1"/>
            <a:r>
              <a:rPr lang="en-US" dirty="0" smtClean="0"/>
              <a:t>Address where charitable ADA will be held will be made public. </a:t>
            </a:r>
          </a:p>
          <a:p>
            <a:pPr lvl="1"/>
            <a:r>
              <a:rPr lang="en-US" dirty="0" smtClean="0"/>
              <a:t>Receipts for all donations will be provided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Partnerships with trusted community member are in talks.</a:t>
            </a:r>
            <a:r>
              <a:rPr lang="en-US" dirty="0" smtClean="0"/>
              <a:t> </a:t>
            </a:r>
            <a:endParaRPr lang="en-US" dirty="0"/>
          </a:p>
          <a:p>
            <a:pPr marL="228591" lvl="1">
              <a:spcBef>
                <a:spcPts val="1001"/>
              </a:spcBef>
            </a:pPr>
            <a:r>
              <a:rPr lang="en-US" dirty="0" smtClean="0"/>
              <a:t>Initial plan: distribute all 250,000 ADA to varying charities. </a:t>
            </a:r>
            <a:endParaRPr lang="en-US" dirty="0"/>
          </a:p>
          <a:p>
            <a:r>
              <a:rPr lang="en-US" sz="2398" dirty="0"/>
              <a:t>Community voted alternatives:</a:t>
            </a:r>
          </a:p>
          <a:p>
            <a:pPr lvl="1"/>
            <a:r>
              <a:rPr lang="en-US" dirty="0" smtClean="0"/>
              <a:t>Plan B: Stake the 250,000 ADA and donate staking revenue (~5% APY)</a:t>
            </a:r>
          </a:p>
          <a:p>
            <a:pPr lvl="1"/>
            <a:r>
              <a:rPr lang="en-US" dirty="0" smtClean="0"/>
              <a:t>Plan C: Stake XXX,XXX ADA and donate XXX,XXX as a lump sum. </a:t>
            </a:r>
          </a:p>
          <a:p>
            <a:pPr lvl="1"/>
            <a:r>
              <a:rPr lang="en-US" dirty="0" smtClean="0"/>
              <a:t>Plan D: Plan C + a “treat fund” where holders can </a:t>
            </a:r>
            <a:r>
              <a:rPr lang="en-US" dirty="0" smtClean="0"/>
              <a:t>get </a:t>
            </a:r>
            <a:r>
              <a:rPr lang="en-US" dirty="0" smtClean="0"/>
              <a:t>several ADA for treats!</a:t>
            </a:r>
          </a:p>
          <a:p>
            <a:pPr lvl="1"/>
            <a:r>
              <a:rPr lang="en-US" dirty="0" smtClean="0"/>
              <a:t>Plan E: Plan D + vet fund</a:t>
            </a:r>
          </a:p>
          <a:p>
            <a:pPr lvl="1"/>
            <a:r>
              <a:rPr lang="en-US" dirty="0" smtClean="0"/>
              <a:t>Plan E: Can be community suggested!!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2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eam?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6" y="1825626"/>
            <a:ext cx="10874188" cy="4735193"/>
          </a:xfrm>
        </p:spPr>
        <p:txBody>
          <a:bodyPr>
            <a:normAutofit/>
          </a:bodyPr>
          <a:lstStyle/>
          <a:p>
            <a:r>
              <a:rPr lang="en-US" dirty="0" smtClean="0"/>
              <a:t>Trevor W. (Founder) </a:t>
            </a:r>
          </a:p>
          <a:p>
            <a:pPr lvl="1"/>
            <a:r>
              <a:rPr lang="en-US" dirty="0" smtClean="0"/>
              <a:t>PhD Student (engineering)</a:t>
            </a:r>
          </a:p>
          <a:p>
            <a:pPr lvl="2"/>
            <a:r>
              <a:rPr lang="en-US" sz="1200" dirty="0"/>
              <a:t>https://scholar.google.com/citations?user=cyBGvUcAAAAJ</a:t>
            </a:r>
            <a:endParaRPr lang="en-US" sz="1200" dirty="0" smtClean="0"/>
          </a:p>
          <a:p>
            <a:pPr lvl="1"/>
            <a:r>
              <a:rPr lang="en-US" dirty="0" smtClean="0"/>
              <a:t>Generated NFT set </a:t>
            </a:r>
          </a:p>
          <a:p>
            <a:pPr lvl="1"/>
            <a:r>
              <a:rPr lang="en-US" dirty="0" smtClean="0"/>
              <a:t>Made metadata</a:t>
            </a:r>
            <a:endParaRPr lang="en-US" dirty="0"/>
          </a:p>
          <a:p>
            <a:pPr lvl="1"/>
            <a:r>
              <a:rPr lang="en-US" dirty="0" smtClean="0"/>
              <a:t>Upload NFTs and metadata </a:t>
            </a:r>
          </a:p>
          <a:p>
            <a:r>
              <a:rPr lang="en-US" dirty="0" smtClean="0"/>
              <a:t>Real KC (Co-Founder)		</a:t>
            </a:r>
          </a:p>
          <a:p>
            <a:pPr marL="685810" lvl="2">
              <a:spcBef>
                <a:spcPts val="1001"/>
              </a:spcBef>
            </a:pPr>
            <a:r>
              <a:rPr lang="en-US" sz="2400" dirty="0"/>
              <a:t>PhD Student (engineering</a:t>
            </a:r>
            <a:r>
              <a:rPr lang="en-US" sz="2400" dirty="0" smtClean="0"/>
              <a:t>)</a:t>
            </a:r>
          </a:p>
          <a:p>
            <a:pPr marL="1143016" lvl="3">
              <a:spcBef>
                <a:spcPts val="1001"/>
              </a:spcBef>
            </a:pPr>
            <a:r>
              <a:rPr lang="en-US" sz="1201" dirty="0">
                <a:hlinkClick r:id="rId2"/>
              </a:rPr>
              <a:t>https://</a:t>
            </a:r>
            <a:r>
              <a:rPr lang="en-US" sz="1201" dirty="0" smtClean="0">
                <a:hlinkClick r:id="rId2"/>
              </a:rPr>
              <a:t>scholar.google.com/citations?user=BcDkqdIAAAAJ&amp;hl=en</a:t>
            </a:r>
            <a:endParaRPr lang="en-US" sz="1201" dirty="0" smtClean="0"/>
          </a:p>
          <a:p>
            <a:pPr lvl="1"/>
            <a:r>
              <a:rPr lang="en-US" dirty="0" smtClean="0"/>
              <a:t>Designed logo</a:t>
            </a:r>
          </a:p>
          <a:p>
            <a:pPr lvl="1"/>
            <a:r>
              <a:rPr lang="en-US" dirty="0" smtClean="0"/>
              <a:t>Discord leader</a:t>
            </a:r>
          </a:p>
          <a:p>
            <a:pPr lvl="1"/>
            <a:r>
              <a:rPr lang="en-US" dirty="0" smtClean="0"/>
              <a:t>Proficient in MS PowerPoint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291" y="813131"/>
            <a:ext cx="4133281" cy="275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o description available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29" y="3857405"/>
            <a:ext cx="1810997" cy="241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No description available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65" y="3857406"/>
            <a:ext cx="1803851" cy="240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28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drew </a:t>
            </a:r>
            <a:r>
              <a:rPr lang="en-US" dirty="0" err="1" smtClean="0"/>
              <a:t>ShelterPets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6" y="1825626"/>
            <a:ext cx="10874188" cy="4351339"/>
          </a:xfrm>
        </p:spPr>
        <p:txBody>
          <a:bodyPr>
            <a:normAutofit/>
          </a:bodyPr>
          <a:lstStyle/>
          <a:p>
            <a:r>
              <a:rPr lang="en-US" dirty="0" smtClean="0"/>
              <a:t>ARTIST: </a:t>
            </a:r>
            <a:r>
              <a:rPr lang="en-US" dirty="0" err="1" smtClean="0"/>
              <a:t>Hanzkingdom</a:t>
            </a:r>
            <a:endParaRPr lang="en-US" dirty="0" smtClean="0"/>
          </a:p>
          <a:p>
            <a:pPr lvl="1"/>
            <a:r>
              <a:rPr lang="en-US" dirty="0" smtClean="0"/>
              <a:t>“hi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hanz</a:t>
            </a:r>
            <a:r>
              <a:rPr lang="en-US" dirty="0" smtClean="0"/>
              <a:t>! </a:t>
            </a:r>
            <a:r>
              <a:rPr lang="en-US" dirty="0" err="1" smtClean="0"/>
              <a:t>Hanzkingdom</a:t>
            </a:r>
            <a:r>
              <a:rPr lang="en-US" dirty="0" smtClean="0"/>
              <a:t> conceptual Artist/Architect based in Malaysia”</a:t>
            </a:r>
          </a:p>
          <a:p>
            <a:r>
              <a:rPr lang="en-US" dirty="0" smtClean="0"/>
              <a:t>Where can you find him?</a:t>
            </a:r>
          </a:p>
          <a:p>
            <a:pPr lvl="1"/>
            <a:r>
              <a:rPr lang="en-US" dirty="0" smtClean="0"/>
              <a:t>Twitter: </a:t>
            </a:r>
            <a:r>
              <a:rPr lang="en-US" dirty="0" smtClean="0">
                <a:hlinkClick r:id="rId2"/>
              </a:rPr>
              <a:t>https://twitter.com/Hanzkingdom</a:t>
            </a:r>
            <a:endParaRPr lang="en-US" dirty="0" smtClean="0"/>
          </a:p>
          <a:p>
            <a:pPr lvl="1"/>
            <a:r>
              <a:rPr lang="en-US" dirty="0" smtClean="0"/>
              <a:t>Instagram: </a:t>
            </a:r>
            <a:r>
              <a:rPr lang="en-US" dirty="0" smtClean="0">
                <a:hlinkClick r:id="rId3"/>
              </a:rPr>
              <a:t>https://www.instagram.com/hanzartwork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Graphic Design Consultant:</a:t>
            </a:r>
          </a:p>
          <a:p>
            <a:pPr lvl="1"/>
            <a:r>
              <a:rPr lang="en-US" dirty="0" smtClean="0"/>
              <a:t>Richard C. </a:t>
            </a:r>
          </a:p>
          <a:p>
            <a:pPr lvl="2"/>
            <a:r>
              <a:rPr lang="en-US" dirty="0" smtClean="0">
                <a:hlinkClick r:id="rId4"/>
              </a:rPr>
              <a:t>rcscout100@gmail.com</a:t>
            </a:r>
            <a:endParaRPr lang="en-US" dirty="0" smtClean="0"/>
          </a:p>
          <a:p>
            <a:pPr lvl="2"/>
            <a:r>
              <a:rPr lang="en-US" dirty="0"/>
              <a:t>https://www.rciraulomedia.com/</a:t>
            </a:r>
            <a:endParaRPr lang="en-US" dirty="0" smtClean="0"/>
          </a:p>
        </p:txBody>
      </p:sp>
      <p:pic>
        <p:nvPicPr>
          <p:cNvPr id="1026" name="Picture 2" descr="https://cdn.discordapp.com/attachments/712732294779240468/907509269149147166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76" y="3831111"/>
            <a:ext cx="2728820" cy="272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23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each </a:t>
            </a:r>
            <a:r>
              <a:rPr lang="en-US" dirty="0" err="1" smtClean="0"/>
              <a:t>ShelterPets</a:t>
            </a:r>
            <a:r>
              <a:rPr lang="en-US" dirty="0" smtClean="0"/>
              <a:t> NFT Unique?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6" y="1825626"/>
            <a:ext cx="10874188" cy="4351339"/>
          </a:xfrm>
        </p:spPr>
        <p:txBody>
          <a:bodyPr>
            <a:normAutofit/>
          </a:bodyPr>
          <a:lstStyle/>
          <a:p>
            <a:r>
              <a:rPr lang="en-US" dirty="0" smtClean="0"/>
              <a:t>Example Metadata: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26" y="2338052"/>
            <a:ext cx="9728075" cy="4234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40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each </a:t>
            </a:r>
            <a:r>
              <a:rPr lang="en-US" dirty="0" err="1" smtClean="0"/>
              <a:t>ShelterPets</a:t>
            </a:r>
            <a:r>
              <a:rPr lang="en-US" dirty="0" smtClean="0"/>
              <a:t> NFT Unique?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199" y="1421290"/>
            <a:ext cx="11993881" cy="1314290"/>
          </a:xfrm>
        </p:spPr>
        <p:txBody>
          <a:bodyPr>
            <a:normAutofit/>
          </a:bodyPr>
          <a:lstStyle/>
          <a:p>
            <a:r>
              <a:rPr lang="en-US" dirty="0" smtClean="0"/>
              <a:t>Variable traits: Each NFT is a unique and hand drawn, with variable items and attributes. () in parenthesis means number of unique attributes per category:</a:t>
            </a:r>
          </a:p>
          <a:p>
            <a:pPr lvl="2"/>
            <a:endParaRPr lang="en-US" sz="2398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25" y="2807033"/>
            <a:ext cx="2827020" cy="2827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5" y="2807032"/>
            <a:ext cx="5684519" cy="3479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Background Color (8)       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Wings (2)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Breed (10)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Eye color (8)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Eyewear (5)		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Neck (16)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Hat (15)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Bowl (5)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Toy (11)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Extra (10)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067" y="2807035"/>
            <a:ext cx="5684519" cy="3479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BG Color:	</a:t>
            </a:r>
            <a:r>
              <a:rPr lang="en-US" sz="2201" b="1" dirty="0"/>
              <a:t>Blue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Wings: 	</a:t>
            </a:r>
            <a:r>
              <a:rPr lang="en-US" sz="2201" b="1" dirty="0"/>
              <a:t>None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Breed : 	</a:t>
            </a:r>
            <a:r>
              <a:rPr lang="en-US" sz="2201" b="1" dirty="0"/>
              <a:t>Pug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Eye color:	</a:t>
            </a:r>
            <a:r>
              <a:rPr lang="en-US" sz="2201" b="1" dirty="0"/>
              <a:t>Green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Eyewear: 	</a:t>
            </a:r>
            <a:r>
              <a:rPr lang="en-US" sz="2201" b="1" dirty="0"/>
              <a:t>None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Neck: 	</a:t>
            </a:r>
            <a:r>
              <a:rPr lang="en-US" sz="2201" b="1" dirty="0"/>
              <a:t>Green Bow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Hat: 		</a:t>
            </a:r>
            <a:r>
              <a:rPr lang="en-US" sz="2201" b="1" dirty="0"/>
              <a:t>None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Bowl: 	</a:t>
            </a:r>
            <a:r>
              <a:rPr lang="en-US" sz="2201" b="1" dirty="0"/>
              <a:t>Green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Toy : 	</a:t>
            </a:r>
            <a:r>
              <a:rPr lang="en-US" sz="2201" b="1" dirty="0"/>
              <a:t>None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Extra: 	</a:t>
            </a:r>
            <a:r>
              <a:rPr lang="en-US" sz="2201" b="1" dirty="0"/>
              <a:t>Soccer Yellow</a:t>
            </a:r>
          </a:p>
        </p:txBody>
      </p:sp>
    </p:spTree>
    <p:extLst>
      <p:ext uri="{BB962C8B-B14F-4D97-AF65-F5344CB8AC3E}">
        <p14:creationId xmlns:p14="http://schemas.microsoft.com/office/powerpoint/2010/main" val="282702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79375"/>
            <a:ext cx="10515600" cy="1325563"/>
          </a:xfrm>
        </p:spPr>
        <p:txBody>
          <a:bodyPr/>
          <a:lstStyle/>
          <a:p>
            <a:r>
              <a:rPr lang="en-US" dirty="0" smtClean="0"/>
              <a:t>What makes each </a:t>
            </a:r>
            <a:r>
              <a:rPr lang="en-US" dirty="0" err="1" smtClean="0"/>
              <a:t>ShelterPets</a:t>
            </a:r>
            <a:r>
              <a:rPr lang="en-US" dirty="0" smtClean="0"/>
              <a:t> NFT Unique?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117545"/>
                <a:ext cx="12448541" cy="13142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𝑒𝑎𝑐h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𝑡𝑟𝑎𝑖𝑡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𝑖𝑡𝑒𝑚𝑐𝑜𝑢𝑛𝑡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 smtClean="0"/>
                  <a:t>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𝑅𝑎𝑟𝑖𝑡𝑦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𝑁𝐹𝑇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𝑡𝑟𝑎𝑖𝑡𝑠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2"/>
                <a:endParaRPr lang="en-US" sz="2398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117545"/>
                <a:ext cx="12448541" cy="1314290"/>
              </a:xfrm>
              <a:blipFill>
                <a:blip r:embed="rId2"/>
                <a:stretch>
                  <a:fillRect t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117" y="1923736"/>
            <a:ext cx="11343633" cy="458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364" lvl="2"/>
            <a:r>
              <a:rPr lang="en-US" sz="2800" b="1" dirty="0" smtClean="0"/>
              <a:t>ShelterPets#0001              Percentage Chance             Rarity Score</a:t>
            </a:r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 smtClean="0"/>
              <a:t>BG </a:t>
            </a:r>
            <a:r>
              <a:rPr lang="en-US" sz="2201" dirty="0"/>
              <a:t>Color:	</a:t>
            </a:r>
            <a:r>
              <a:rPr lang="en-US" sz="2201" b="1" dirty="0" smtClean="0"/>
              <a:t>Purple, 			12.75%				7.84		</a:t>
            </a:r>
            <a:endParaRPr lang="en-US" sz="2201" b="1" dirty="0"/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Wings: 	</a:t>
            </a:r>
            <a:r>
              <a:rPr lang="en-US" sz="2201" b="1" dirty="0" smtClean="0"/>
              <a:t>None, 			99.12%				1.01</a:t>
            </a:r>
            <a:endParaRPr lang="en-US" sz="2201" b="1" dirty="0"/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Breed : 	</a:t>
            </a:r>
            <a:r>
              <a:rPr lang="en-US" sz="2201" b="1" dirty="0" smtClean="0"/>
              <a:t>Pug, 			21%				4.76</a:t>
            </a:r>
            <a:endParaRPr lang="en-US" sz="2201" b="1" dirty="0"/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Eye color:	</a:t>
            </a:r>
            <a:r>
              <a:rPr lang="en-US" sz="2201" b="1" dirty="0" smtClean="0"/>
              <a:t>Blue, 			19.85%				5.04	</a:t>
            </a:r>
            <a:endParaRPr lang="en-US" sz="2201" b="1" dirty="0"/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Eyewear: 	</a:t>
            </a:r>
            <a:r>
              <a:rPr lang="en-US" sz="2201" b="1" dirty="0" smtClean="0"/>
              <a:t>None, 			69.28%				1.44</a:t>
            </a:r>
            <a:endParaRPr lang="en-US" sz="2201" b="1" dirty="0"/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Neck: 	</a:t>
            </a:r>
            <a:r>
              <a:rPr lang="en-US" sz="2201" b="1" dirty="0" smtClean="0"/>
              <a:t>Purple Collar, 		3.53%				28.32</a:t>
            </a:r>
            <a:endParaRPr lang="en-US" sz="2201" b="1" dirty="0"/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Hat: 		</a:t>
            </a:r>
            <a:r>
              <a:rPr lang="en-US" sz="2201" b="1" dirty="0" smtClean="0"/>
              <a:t>Black and Red, 		8.84%				11.31</a:t>
            </a:r>
            <a:endParaRPr lang="en-US" sz="2201" b="1" dirty="0"/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Bowl: 	</a:t>
            </a:r>
            <a:r>
              <a:rPr lang="en-US" sz="2201" b="1" dirty="0" smtClean="0"/>
              <a:t>Green, 			10%				9.98</a:t>
            </a:r>
            <a:endParaRPr lang="en-US" sz="2201" b="1" dirty="0"/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Toy : 	</a:t>
            </a:r>
            <a:r>
              <a:rPr lang="en-US" sz="2201" b="1" dirty="0" smtClean="0"/>
              <a:t>None, 			62.41%				1.60</a:t>
            </a:r>
            <a:endParaRPr lang="en-US" sz="2201" b="1" dirty="0"/>
          </a:p>
          <a:p>
            <a:pPr marL="1257248" lvl="2" indent="-342884">
              <a:buFont typeface="Arial" panose="020B0604020202020204" pitchFamily="34" charset="0"/>
              <a:buChar char="•"/>
            </a:pPr>
            <a:r>
              <a:rPr lang="en-US" sz="2201" dirty="0"/>
              <a:t>Extra: 	</a:t>
            </a:r>
            <a:r>
              <a:rPr lang="en-US" sz="2201" b="1" dirty="0" smtClean="0"/>
              <a:t>N</a:t>
            </a:r>
            <a:r>
              <a:rPr lang="en-US" sz="2201" b="1" dirty="0" smtClean="0"/>
              <a:t>one,			75.74%				1.32</a:t>
            </a:r>
          </a:p>
          <a:p>
            <a:pPr marL="3657119" lvl="8"/>
            <a:r>
              <a:rPr lang="en-US" sz="2201" b="1" dirty="0"/>
              <a:t>	</a:t>
            </a:r>
            <a:r>
              <a:rPr lang="en-US" sz="2201" b="1" dirty="0" smtClean="0"/>
              <a:t>	                                                                 Sum  =  72.64</a:t>
            </a:r>
          </a:p>
          <a:p>
            <a:pPr marL="3657119" lvl="8"/>
            <a:r>
              <a:rPr lang="en-US" sz="2201" b="1" dirty="0"/>
              <a:t>	</a:t>
            </a:r>
            <a:r>
              <a:rPr lang="en-US" sz="2201" b="1" dirty="0" smtClean="0"/>
              <a:t>                                                                               Rank = 6828/10000</a:t>
            </a:r>
            <a:endParaRPr lang="en-US" sz="2201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972" y="3401479"/>
            <a:ext cx="1631924" cy="16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Histograms and </a:t>
            </a:r>
            <a:r>
              <a:rPr lang="en-US" dirty="0" smtClean="0"/>
              <a:t>Rarity </a:t>
            </a:r>
            <a:r>
              <a:rPr lang="en-US" dirty="0" smtClean="0"/>
              <a:t>Info!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78" y="1481840"/>
            <a:ext cx="6082647" cy="457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5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Histograms and </a:t>
            </a:r>
            <a:r>
              <a:rPr lang="en-US" dirty="0" smtClean="0"/>
              <a:t>Rarity </a:t>
            </a:r>
            <a:r>
              <a:rPr lang="en-US" dirty="0" smtClean="0"/>
              <a:t>Info!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34" y="1419272"/>
            <a:ext cx="6407336" cy="457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51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Histograms and </a:t>
            </a:r>
            <a:r>
              <a:rPr lang="en-US" dirty="0" smtClean="0"/>
              <a:t>Rarity </a:t>
            </a:r>
            <a:r>
              <a:rPr lang="en-US" dirty="0" smtClean="0"/>
              <a:t>Info!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65" y="1481840"/>
            <a:ext cx="6643473" cy="457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2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Histograms and </a:t>
            </a:r>
            <a:r>
              <a:rPr lang="en-US" dirty="0" smtClean="0"/>
              <a:t>Rarity </a:t>
            </a:r>
            <a:r>
              <a:rPr lang="en-US" dirty="0" smtClean="0"/>
              <a:t>Info!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58" y="1481840"/>
            <a:ext cx="6546487" cy="457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8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ShelterPets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6" y="1825626"/>
            <a:ext cx="10874188" cy="4351339"/>
          </a:xfrm>
        </p:spPr>
        <p:txBody>
          <a:bodyPr>
            <a:normAutofit/>
          </a:bodyPr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is an Non-Fungible Token (NFT) being minted on the Cardano (ADA) Blockchain (known as CNFTs). </a:t>
            </a:r>
          </a:p>
          <a:p>
            <a:r>
              <a:rPr lang="en-US" dirty="0" smtClean="0"/>
              <a:t>The initial release </a:t>
            </a:r>
            <a:r>
              <a:rPr lang="en-US" dirty="0" smtClean="0"/>
              <a:t>consists </a:t>
            </a:r>
            <a:r>
              <a:rPr lang="en-US" dirty="0" smtClean="0"/>
              <a:t>of 10,000 hand </a:t>
            </a:r>
            <a:r>
              <a:rPr lang="en-US" dirty="0" smtClean="0"/>
              <a:t>drawn animal NFTs. With </a:t>
            </a:r>
            <a:r>
              <a:rPr lang="en-US" dirty="0" smtClean="0"/>
              <a:t>5 cat </a:t>
            </a:r>
            <a:r>
              <a:rPr lang="en-US" dirty="0" smtClean="0"/>
              <a:t>and </a:t>
            </a:r>
            <a:r>
              <a:rPr lang="en-US" dirty="0" smtClean="0"/>
              <a:t>5 dog </a:t>
            </a:r>
            <a:r>
              <a:rPr lang="en-US" dirty="0" smtClean="0"/>
              <a:t>breeds each </a:t>
            </a:r>
            <a:r>
              <a:rPr lang="en-US" dirty="0" smtClean="0"/>
              <a:t>with variable items and traits. Each NFT is a unique 4000x4000 PNG image.  </a:t>
            </a:r>
          </a:p>
          <a:p>
            <a:r>
              <a:rPr lang="en-US" dirty="0" smtClean="0"/>
              <a:t>The goal of this project is to raise over $500,000 or </a:t>
            </a:r>
            <a:r>
              <a:rPr lang="en-US" dirty="0" smtClean="0"/>
              <a:t>~250,000 </a:t>
            </a:r>
            <a:r>
              <a:rPr lang="en-US" dirty="0" smtClean="0"/>
              <a:t>ADA for animal driven charities and provide unique pieces of art to holders!</a:t>
            </a:r>
          </a:p>
          <a:p>
            <a:r>
              <a:rPr lang="en-US" dirty="0" smtClean="0"/>
              <a:t>The funds will be held SOMEWHERE PUBLIC and donated to charities chosen by the </a:t>
            </a:r>
            <a:r>
              <a:rPr lang="en-US" dirty="0" err="1" smtClean="0"/>
              <a:t>ShelterPets</a:t>
            </a:r>
            <a:r>
              <a:rPr lang="en-US" dirty="0" smtClean="0"/>
              <a:t> NFT holders.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28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Histograms and </a:t>
            </a:r>
            <a:r>
              <a:rPr lang="en-US" dirty="0" smtClean="0"/>
              <a:t>Rarity </a:t>
            </a:r>
            <a:r>
              <a:rPr lang="en-US" dirty="0" smtClean="0"/>
              <a:t>Info!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22" y="1481840"/>
            <a:ext cx="6551760" cy="457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56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Histograms and </a:t>
            </a:r>
            <a:r>
              <a:rPr lang="en-US" dirty="0" smtClean="0"/>
              <a:t>Rarity </a:t>
            </a:r>
            <a:r>
              <a:rPr lang="en-US" dirty="0" smtClean="0"/>
              <a:t>Info!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29" y="1526763"/>
            <a:ext cx="7493146" cy="457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7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Histograms and </a:t>
            </a:r>
            <a:r>
              <a:rPr lang="en-US" dirty="0" smtClean="0"/>
              <a:t>Rarity </a:t>
            </a:r>
            <a:r>
              <a:rPr lang="en-US" dirty="0" smtClean="0"/>
              <a:t>Info!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75" y="1481840"/>
            <a:ext cx="6008853" cy="457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94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Histograms and </a:t>
            </a:r>
            <a:r>
              <a:rPr lang="en-US" dirty="0" smtClean="0"/>
              <a:t>Rarity </a:t>
            </a:r>
            <a:r>
              <a:rPr lang="en-US" dirty="0" smtClean="0"/>
              <a:t>Info!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748" y="1431640"/>
            <a:ext cx="6488508" cy="457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7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Histograms and </a:t>
            </a:r>
            <a:r>
              <a:rPr lang="en-US" dirty="0" smtClean="0"/>
              <a:t>Rarity </a:t>
            </a:r>
            <a:r>
              <a:rPr lang="en-US" dirty="0" smtClean="0"/>
              <a:t>Info!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38" y="1481840"/>
            <a:ext cx="6543327" cy="457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</a:t>
            </a:r>
            <a:r>
              <a:rPr lang="en-US" dirty="0" err="1" smtClean="0"/>
              <a:t>ShelterPets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404" y="1625608"/>
            <a:ext cx="11531600" cy="830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Help all animals in need, specifically dogs and cats!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While the goal is to help Dog and Cat based charities. Other charities are welcome and it is up to the </a:t>
            </a:r>
            <a:r>
              <a:rPr lang="en-US" sz="2398" dirty="0" err="1"/>
              <a:t>ShelterPets</a:t>
            </a:r>
            <a:r>
              <a:rPr lang="en-US" sz="2398" dirty="0"/>
              <a:t> community to decide. 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We just want to do as much good as possible for Cats, Dogs, and animals all over the world. 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Provide unique hand drawn collectable art to anyone </a:t>
            </a:r>
            <a:r>
              <a:rPr lang="en-US" sz="2398" dirty="0" smtClean="0"/>
              <a:t>who wants </a:t>
            </a:r>
            <a:r>
              <a:rPr lang="en-US" sz="2398" dirty="0"/>
              <a:t>a piece of art or to do some good! </a:t>
            </a:r>
          </a:p>
          <a:p>
            <a:endParaRPr lang="en-US" sz="1799" dirty="0"/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2398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2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for </a:t>
            </a:r>
            <a:r>
              <a:rPr lang="en-US" dirty="0" err="1" smtClean="0"/>
              <a:t>ShelterPets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400" y="1495673"/>
            <a:ext cx="11531600" cy="504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Approximately 6.3 million companion animals enter U.S. animal shelters nationwide every year.</a:t>
            </a:r>
          </a:p>
          <a:p>
            <a:pPr marL="742918" lvl="1" indent="-285739">
              <a:buFont typeface="Arial" panose="020B0604020202020204" pitchFamily="34" charset="0"/>
              <a:buChar char="•"/>
            </a:pPr>
            <a:r>
              <a:rPr lang="en-US" sz="2398" dirty="0"/>
              <a:t>approximately 3.1 million are dogs and 3.2 million are cats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Each year, approximately 920,000 shelter animals are euthanized (390,000 dogs and 530,000 cats).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Approximately 4.1 million shelter animals are adopted each year (2 million dogs and 2.1 million cats).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About 810,000 animals who enter shelters as strays are returned to their owners. Of those, 710,000 are dogs and 100,000 are cats.</a:t>
            </a:r>
          </a:p>
          <a:p>
            <a:r>
              <a:rPr lang="en-US" sz="2398" dirty="0"/>
              <a:t> American Pet Products Association claims 2020 spending reached $103.6 billion on pets.</a:t>
            </a:r>
          </a:p>
          <a:p>
            <a:pPr marL="742918" lvl="1" indent="-285739">
              <a:buFont typeface="Arial" panose="020B0604020202020204" pitchFamily="34" charset="0"/>
              <a:buChar char="•"/>
            </a:pPr>
            <a:r>
              <a:rPr lang="en-US" sz="2398" dirty="0"/>
              <a:t>Vet care accounted for 31.4 Billion</a:t>
            </a:r>
          </a:p>
          <a:p>
            <a:pPr marL="742918" lvl="1" indent="-285739">
              <a:buFont typeface="Arial" panose="020B0604020202020204" pitchFamily="34" charset="0"/>
              <a:buChar char="•"/>
            </a:pPr>
            <a:r>
              <a:rPr lang="en-US" sz="2398" dirty="0"/>
              <a:t>Food and Treats for 42 </a:t>
            </a:r>
            <a:r>
              <a:rPr lang="en-US" sz="2398" dirty="0" smtClean="0"/>
              <a:t>Billion</a:t>
            </a:r>
            <a:endParaRPr lang="en-US" sz="2398" b="1" dirty="0"/>
          </a:p>
          <a:p>
            <a:pPr lvl="1"/>
            <a:r>
              <a:rPr lang="en-US" sz="1598" b="1" dirty="0"/>
              <a:t>ALL INFO DIRECTLY FROM:</a:t>
            </a:r>
            <a:r>
              <a:rPr lang="en-US" sz="1598" dirty="0"/>
              <a:t> </a:t>
            </a:r>
            <a:r>
              <a:rPr lang="en-US" sz="1598" dirty="0">
                <a:hlinkClick r:id="rId2"/>
              </a:rPr>
              <a:t>https://www.aspca.org/helping-people-pets/shelter-intake-and-surrender/pet-statistics</a:t>
            </a:r>
            <a:endParaRPr lang="en-US" sz="1598" dirty="0"/>
          </a:p>
          <a:p>
            <a:endParaRPr lang="en-US" sz="1799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6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for </a:t>
            </a:r>
            <a:r>
              <a:rPr lang="en-US" dirty="0" err="1" smtClean="0"/>
              <a:t>ShelterPets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404" y="1625605"/>
            <a:ext cx="11531600" cy="5721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99" dirty="0"/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2398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0259"/>
          <a:stretch/>
        </p:blipFill>
        <p:spPr>
          <a:xfrm>
            <a:off x="552452" y="1982867"/>
            <a:ext cx="5528309" cy="3629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732"/>
          <a:stretch/>
        </p:blipFill>
        <p:spPr>
          <a:xfrm>
            <a:off x="5915662" y="1982869"/>
            <a:ext cx="5590542" cy="3709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4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for </a:t>
            </a:r>
            <a:r>
              <a:rPr lang="en-US" dirty="0" err="1" smtClean="0"/>
              <a:t>ShelterPets</a:t>
            </a:r>
            <a:r>
              <a:rPr lang="en-US" dirty="0"/>
              <a:t>?</a:t>
            </a:r>
          </a:p>
        </p:txBody>
      </p:sp>
      <p:pic>
        <p:nvPicPr>
          <p:cNvPr id="3074" name="Picture 2" descr="No description available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9" b="17303"/>
          <a:stretch/>
        </p:blipFill>
        <p:spPr bwMode="auto">
          <a:xfrm>
            <a:off x="7286039" y="1562378"/>
            <a:ext cx="4586290" cy="399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" y="1666087"/>
            <a:ext cx="3599884" cy="3599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7498" y="5889442"/>
            <a:ext cx="2261348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My own cats and dog. </a:t>
            </a:r>
          </a:p>
        </p:txBody>
      </p:sp>
      <p:pic>
        <p:nvPicPr>
          <p:cNvPr id="3076" name="Picture 4" descr="No description available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499" y="1690694"/>
            <a:ext cx="2030603" cy="37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754460" y="4668644"/>
            <a:ext cx="1586927" cy="11230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301098" y="3089398"/>
            <a:ext cx="1798726" cy="27023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33961" y="5771494"/>
            <a:ext cx="177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Shelter AKA </a:t>
            </a:r>
            <a:r>
              <a:rPr lang="en-US" dirty="0" err="1" smtClean="0"/>
              <a:t>ShelterPets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6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Charities for </a:t>
            </a:r>
            <a:r>
              <a:rPr lang="en-US" dirty="0" err="1" smtClean="0"/>
              <a:t>ShelterPets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9892" y="1612158"/>
            <a:ext cx="11531600" cy="5075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Best Friend: Save them all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Humane Society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Local Shelters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American Society for the Prevention of Cruelty to Animals®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International (NON-US) charities 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398" dirty="0"/>
              <a:t>And more!</a:t>
            </a:r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r>
              <a:rPr lang="en-US" sz="1799" dirty="0"/>
              <a:t>         </a:t>
            </a:r>
          </a:p>
          <a:p>
            <a:endParaRPr lang="en-US" sz="1799" dirty="0"/>
          </a:p>
          <a:p>
            <a:r>
              <a:rPr lang="en-US" sz="1799" dirty="0"/>
              <a:t>   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076" y="1525741"/>
            <a:ext cx="3838576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484" y="4100395"/>
            <a:ext cx="3297049" cy="2032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580" y="4036314"/>
            <a:ext cx="2384391" cy="268773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7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will a </a:t>
            </a:r>
            <a:r>
              <a:rPr lang="en-US" dirty="0" err="1" smtClean="0"/>
              <a:t>ShelterPets</a:t>
            </a:r>
            <a:r>
              <a:rPr lang="en-US" dirty="0" smtClean="0"/>
              <a:t> NFT cost?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6" y="1825626"/>
            <a:ext cx="10874188" cy="4351339"/>
          </a:xfrm>
        </p:spPr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 err="1" smtClean="0"/>
              <a:t>ShelterPets</a:t>
            </a:r>
            <a:r>
              <a:rPr lang="en-US" dirty="0" smtClean="0"/>
              <a:t>  CNFT will cost 50 ADA to mint. </a:t>
            </a:r>
          </a:p>
          <a:p>
            <a:r>
              <a:rPr lang="en-US" dirty="0" smtClean="0"/>
              <a:t>The mint will be done through CNFT-MAKER-PRO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ada</a:t>
            </a:r>
            <a:r>
              <a:rPr lang="en-US" dirty="0" smtClean="0"/>
              <a:t> fee to them and 2 </a:t>
            </a:r>
            <a:r>
              <a:rPr lang="en-US" dirty="0" err="1" smtClean="0"/>
              <a:t>ada</a:t>
            </a:r>
            <a:r>
              <a:rPr lang="en-US" dirty="0" smtClean="0"/>
              <a:t> fee to get you the NFT (Cardano req</a:t>
            </a:r>
            <a:r>
              <a:rPr lang="en-US" dirty="0" smtClean="0"/>
              <a:t>.)</a:t>
            </a:r>
          </a:p>
          <a:p>
            <a:pPr lvl="1"/>
            <a:r>
              <a:rPr lang="en-US" dirty="0" smtClean="0"/>
              <a:t>Purchase price=~48 </a:t>
            </a:r>
            <a:r>
              <a:rPr lang="en-US" dirty="0" err="1" smtClean="0"/>
              <a:t>ada</a:t>
            </a:r>
            <a:r>
              <a:rPr lang="en-US" dirty="0" smtClean="0"/>
              <a:t> per NFT (due to the 2 ADA returning with your NFT)</a:t>
            </a:r>
            <a:endParaRPr lang="en-US" dirty="0" smtClean="0"/>
          </a:p>
          <a:p>
            <a:pPr lvl="1"/>
            <a:r>
              <a:rPr lang="en-US" dirty="0" err="1" smtClean="0"/>
              <a:t>ShelterPets</a:t>
            </a:r>
            <a:r>
              <a:rPr lang="en-US" dirty="0" smtClean="0"/>
              <a:t> take home = ~46 </a:t>
            </a:r>
            <a:r>
              <a:rPr lang="en-US" dirty="0" err="1" smtClean="0"/>
              <a:t>ada</a:t>
            </a:r>
            <a:r>
              <a:rPr lang="en-US" dirty="0" smtClean="0"/>
              <a:t> per NFT</a:t>
            </a:r>
          </a:p>
          <a:p>
            <a:r>
              <a:rPr lang="en-US" dirty="0" smtClean="0"/>
              <a:t>50% will go to animal related </a:t>
            </a:r>
            <a:r>
              <a:rPr lang="en-US" dirty="0" smtClean="0"/>
              <a:t>charities. However</a:t>
            </a:r>
            <a:r>
              <a:rPr lang="en-US" dirty="0" smtClean="0"/>
              <a:t>, Non-animal charities can be </a:t>
            </a:r>
            <a:r>
              <a:rPr lang="en-US" dirty="0" smtClean="0"/>
              <a:t>included, </a:t>
            </a:r>
            <a:r>
              <a:rPr lang="en-US" dirty="0" smtClean="0"/>
              <a:t>if wanted.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ShelterPets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1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r>
              <a:rPr lang="en-US" dirty="0" smtClean="0"/>
              <a:t> Revenue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6" y="1825626"/>
            <a:ext cx="10874188" cy="4691552"/>
          </a:xfrm>
        </p:spPr>
        <p:txBody>
          <a:bodyPr>
            <a:normAutofit/>
          </a:bodyPr>
          <a:lstStyle/>
          <a:p>
            <a:r>
              <a:rPr lang="en-US" dirty="0" smtClean="0"/>
              <a:t>MAX revenue 460,000 ADA (~$1,012,000 as of Nov. 9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Achievable if collection </a:t>
            </a:r>
            <a:r>
              <a:rPr lang="en-US" dirty="0" smtClean="0"/>
              <a:t>sells </a:t>
            </a:r>
            <a:r>
              <a:rPr lang="en-US" dirty="0" smtClean="0"/>
              <a:t>out only</a:t>
            </a:r>
          </a:p>
          <a:p>
            <a:r>
              <a:rPr lang="en-US" dirty="0" smtClean="0"/>
              <a:t>50% will go to </a:t>
            </a:r>
            <a:r>
              <a:rPr lang="en-US" dirty="0" smtClean="0"/>
              <a:t>charity</a:t>
            </a:r>
          </a:p>
          <a:p>
            <a:r>
              <a:rPr lang="en-US" dirty="0" smtClean="0"/>
              <a:t>5</a:t>
            </a:r>
            <a:r>
              <a:rPr lang="en-US" dirty="0" smtClean="0"/>
              <a:t>% will go to </a:t>
            </a:r>
            <a:r>
              <a:rPr lang="en-US" dirty="0" err="1" smtClean="0"/>
              <a:t>Hanzkingdom</a:t>
            </a:r>
            <a:r>
              <a:rPr lang="en-US" dirty="0" smtClean="0"/>
              <a:t> (artist) (was payed in advance as well)</a:t>
            </a:r>
          </a:p>
          <a:p>
            <a:r>
              <a:rPr lang="en-US" dirty="0" smtClean="0"/>
              <a:t>45% to team</a:t>
            </a:r>
          </a:p>
          <a:p>
            <a:pPr lvl="1"/>
            <a:r>
              <a:rPr lang="en-US" dirty="0" smtClean="0"/>
              <a:t>Founder/coder</a:t>
            </a:r>
          </a:p>
          <a:p>
            <a:pPr lvl="1"/>
            <a:r>
              <a:rPr lang="en-US" dirty="0" smtClean="0"/>
              <a:t>Cofounder/graphic </a:t>
            </a:r>
            <a:r>
              <a:rPr lang="en-US" dirty="0" smtClean="0"/>
              <a:t>designer/</a:t>
            </a:r>
            <a:r>
              <a:rPr lang="en-US" dirty="0" err="1" smtClean="0"/>
              <a:t>discorder</a:t>
            </a:r>
            <a:endParaRPr lang="en-US" dirty="0" smtClean="0"/>
          </a:p>
          <a:p>
            <a:pPr lvl="1"/>
            <a:r>
              <a:rPr lang="en-US" dirty="0" smtClean="0"/>
              <a:t>Pay </a:t>
            </a:r>
            <a:r>
              <a:rPr lang="en-US" dirty="0" smtClean="0"/>
              <a:t>for any future “employees” or </a:t>
            </a:r>
            <a:r>
              <a:rPr lang="en-US" dirty="0" smtClean="0"/>
              <a:t>projects</a:t>
            </a:r>
          </a:p>
          <a:p>
            <a:r>
              <a:rPr lang="en-US" dirty="0" smtClean="0"/>
              <a:t>*3% </a:t>
            </a:r>
            <a:r>
              <a:rPr lang="en-US" dirty="0"/>
              <a:t>royalty for each secondary market sale, using CIP-027 standard </a:t>
            </a:r>
          </a:p>
          <a:p>
            <a:pPr lvl="1"/>
            <a:r>
              <a:rPr lang="en-US" dirty="0"/>
              <a:t>Split between </a:t>
            </a:r>
            <a:r>
              <a:rPr lang="en-US" dirty="0" smtClean="0"/>
              <a:t>artist, team, charity account (33/33/33)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44991"/>
            <a:ext cx="1013013" cy="10130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B6F2-3AEE-46C9-8719-350005EEA3FC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ShelterPets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8691879" y="5926830"/>
            <a:ext cx="3545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*Royalty tokens not implemented on secondary markets as of Nov. 11 2021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127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4606</TotalTime>
  <Words>922</Words>
  <Application>Microsoft Office PowerPoint</Application>
  <PresentationFormat>Widescreen</PresentationFormat>
  <Paragraphs>229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What is ShelterPets?</vt:lpstr>
      <vt:lpstr>Goals for ShelterPets?</vt:lpstr>
      <vt:lpstr>Inspiration for ShelterPets?</vt:lpstr>
      <vt:lpstr>Inspiration for ShelterPets?</vt:lpstr>
      <vt:lpstr>Inspiration for ShelterPets?</vt:lpstr>
      <vt:lpstr>Possible Charities for ShelterPets?</vt:lpstr>
      <vt:lpstr>How much will a ShelterPets NFT cost?</vt:lpstr>
      <vt:lpstr>ShelterPets Revenue Model?</vt:lpstr>
      <vt:lpstr>ShelterPets Charitable distribution?</vt:lpstr>
      <vt:lpstr>ShelterPets Team?</vt:lpstr>
      <vt:lpstr>Who drew ShelterPets?</vt:lpstr>
      <vt:lpstr>What makes each ShelterPets NFT Unique?</vt:lpstr>
      <vt:lpstr>What makes each ShelterPets NFT Unique?</vt:lpstr>
      <vt:lpstr>What makes each ShelterPets NFT Unique?</vt:lpstr>
      <vt:lpstr>ShelterPets Histograms and Rarity Info!</vt:lpstr>
      <vt:lpstr>ShelterPets Histograms and Rarity Info!</vt:lpstr>
      <vt:lpstr>ShelterPets Histograms and Rarity Info!</vt:lpstr>
      <vt:lpstr>ShelterPets Histograms and Rarity Info!</vt:lpstr>
      <vt:lpstr>ShelterPets Histograms and Rarity Info!</vt:lpstr>
      <vt:lpstr>ShelterPets Histograms and Rarity Info!</vt:lpstr>
      <vt:lpstr>ShelterPets Histograms and Rarity Info!</vt:lpstr>
      <vt:lpstr>ShelterPets Histograms and Rarity Info!</vt:lpstr>
      <vt:lpstr>ShelterPets Histograms and Rarity Info!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ShelterPets CNFT</dc:title>
  <dc:creator>Windows User</dc:creator>
  <cp:lastModifiedBy>Windows User</cp:lastModifiedBy>
  <cp:revision>37</cp:revision>
  <dcterms:created xsi:type="dcterms:W3CDTF">2021-11-09T06:08:04Z</dcterms:created>
  <dcterms:modified xsi:type="dcterms:W3CDTF">2021-11-13T08:39:16Z</dcterms:modified>
</cp:coreProperties>
</file>